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4" r:id="rId5"/>
  </p:sldMasterIdLst>
  <p:notesMasterIdLst>
    <p:notesMasterId r:id="rId13"/>
  </p:notesMasterIdLst>
  <p:handoutMasterIdLst>
    <p:handoutMasterId r:id="rId14"/>
  </p:handoutMasterIdLst>
  <p:sldIdLst>
    <p:sldId id="475" r:id="rId6"/>
    <p:sldId id="480" r:id="rId7"/>
    <p:sldId id="458" r:id="rId8"/>
    <p:sldId id="478" r:id="rId9"/>
    <p:sldId id="463" r:id="rId10"/>
    <p:sldId id="479" r:id="rId11"/>
    <p:sldId id="473" r:id="rId1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3">
          <p15:clr>
            <a:srgbClr val="A4A3A4"/>
          </p15:clr>
        </p15:guide>
        <p15:guide id="2" orient="horz" pos="738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pos="5658">
          <p15:clr>
            <a:srgbClr val="A4A3A4"/>
          </p15:clr>
        </p15:guide>
        <p15:guide id="5" pos="95">
          <p15:clr>
            <a:srgbClr val="A4A3A4"/>
          </p15:clr>
        </p15:guide>
        <p15:guide id="6" pos="272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a Strand" initials="MS" lastIdx="19" clrIdx="0">
    <p:extLst>
      <p:ext uri="{19B8F6BF-5375-455C-9EA6-DF929625EA0E}">
        <p15:presenceInfo xmlns:p15="http://schemas.microsoft.com/office/powerpoint/2012/main" userId="S-1-5-21-2086476525-3972161053-3680550446-3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7"/>
    <a:srgbClr val="F60006"/>
    <a:srgbClr val="F1030A"/>
    <a:srgbClr val="ED0409"/>
    <a:srgbClr val="ED100C"/>
    <a:srgbClr val="ED1C10"/>
    <a:srgbClr val="ED1F13"/>
    <a:srgbClr val="EA1F17"/>
    <a:srgbClr val="E12417"/>
    <a:srgbClr val="DD2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D0E4E-6702-4A6E-9EEF-DAD53A3ABEF6}" v="9" dt="2021-03-10T14:27:19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65119" autoAdjust="0"/>
  </p:normalViewPr>
  <p:slideViewPr>
    <p:cSldViewPr snapToObjects="1" showGuides="1">
      <p:cViewPr varScale="1">
        <p:scale>
          <a:sx n="84" d="100"/>
          <a:sy n="84" d="100"/>
        </p:scale>
        <p:origin x="2346" y="96"/>
      </p:cViewPr>
      <p:guideLst>
        <p:guide orient="horz" pos="3973"/>
        <p:guide orient="horz" pos="738"/>
        <p:guide orient="horz" pos="997"/>
        <p:guide pos="5658"/>
        <p:guide pos="95"/>
        <p:guide pos="27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Forbes Holmen" userId="eaa28f29-2818-4f10-80b5-d5860db224b8" providerId="ADAL" clId="{58CD0E4E-6702-4A6E-9EEF-DAD53A3ABEF6}"/>
    <pc:docChg chg="custSel addSld delSld modSld">
      <pc:chgData name="Emilie Forbes Holmen" userId="eaa28f29-2818-4f10-80b5-d5860db224b8" providerId="ADAL" clId="{58CD0E4E-6702-4A6E-9EEF-DAD53A3ABEF6}" dt="2021-03-10T14:27:29.667" v="122" actId="167"/>
      <pc:docMkLst>
        <pc:docMk/>
      </pc:docMkLst>
      <pc:sldChg chg="del">
        <pc:chgData name="Emilie Forbes Holmen" userId="eaa28f29-2818-4f10-80b5-d5860db224b8" providerId="ADAL" clId="{58CD0E4E-6702-4A6E-9EEF-DAD53A3ABEF6}" dt="2021-03-10T14:22:35.707" v="13" actId="2696"/>
        <pc:sldMkLst>
          <pc:docMk/>
          <pc:sldMk cId="1572501560" sldId="334"/>
        </pc:sldMkLst>
      </pc:sldChg>
      <pc:sldChg chg="addSp delSp modSp mod">
        <pc:chgData name="Emilie Forbes Holmen" userId="eaa28f29-2818-4f10-80b5-d5860db224b8" providerId="ADAL" clId="{58CD0E4E-6702-4A6E-9EEF-DAD53A3ABEF6}" dt="2021-03-10T14:24:44.130" v="46" actId="1076"/>
        <pc:sldMkLst>
          <pc:docMk/>
          <pc:sldMk cId="2758844202" sldId="463"/>
        </pc:sldMkLst>
        <pc:spChg chg="mod">
          <ac:chgData name="Emilie Forbes Holmen" userId="eaa28f29-2818-4f10-80b5-d5860db224b8" providerId="ADAL" clId="{58CD0E4E-6702-4A6E-9EEF-DAD53A3ABEF6}" dt="2021-03-10T14:23:02.781" v="36" actId="20577"/>
          <ac:spMkLst>
            <pc:docMk/>
            <pc:sldMk cId="2758844202" sldId="463"/>
            <ac:spMk id="3" creationId="{438AE31B-B49D-4F5A-AEC0-A50A7CFC8645}"/>
          </ac:spMkLst>
        </pc:spChg>
        <pc:spChg chg="add del mod">
          <ac:chgData name="Emilie Forbes Holmen" userId="eaa28f29-2818-4f10-80b5-d5860db224b8" providerId="ADAL" clId="{58CD0E4E-6702-4A6E-9EEF-DAD53A3ABEF6}" dt="2021-03-10T14:23:15.394" v="38" actId="478"/>
          <ac:spMkLst>
            <pc:docMk/>
            <pc:sldMk cId="2758844202" sldId="463"/>
            <ac:spMk id="5" creationId="{48BFFC99-43E4-42A3-BF00-2F09E308F126}"/>
          </ac:spMkLst>
        </pc:spChg>
        <pc:picChg chg="add mod">
          <ac:chgData name="Emilie Forbes Holmen" userId="eaa28f29-2818-4f10-80b5-d5860db224b8" providerId="ADAL" clId="{58CD0E4E-6702-4A6E-9EEF-DAD53A3ABEF6}" dt="2021-03-10T14:24:06.125" v="41" actId="1076"/>
          <ac:picMkLst>
            <pc:docMk/>
            <pc:sldMk cId="2758844202" sldId="463"/>
            <ac:picMk id="7" creationId="{EE675619-A765-4567-8A77-1EAA6B7EA166}"/>
          </ac:picMkLst>
        </pc:picChg>
        <pc:picChg chg="del">
          <ac:chgData name="Emilie Forbes Holmen" userId="eaa28f29-2818-4f10-80b5-d5860db224b8" providerId="ADAL" clId="{58CD0E4E-6702-4A6E-9EEF-DAD53A3ABEF6}" dt="2021-03-10T14:24:26.779" v="42" actId="478"/>
          <ac:picMkLst>
            <pc:docMk/>
            <pc:sldMk cId="2758844202" sldId="463"/>
            <ac:picMk id="8" creationId="{8C6231D0-86A1-4EA2-A999-334C3A601AC1}"/>
          </ac:picMkLst>
        </pc:picChg>
        <pc:picChg chg="add mod">
          <ac:chgData name="Emilie Forbes Holmen" userId="eaa28f29-2818-4f10-80b5-d5860db224b8" providerId="ADAL" clId="{58CD0E4E-6702-4A6E-9EEF-DAD53A3ABEF6}" dt="2021-03-10T14:24:44.130" v="46" actId="1076"/>
          <ac:picMkLst>
            <pc:docMk/>
            <pc:sldMk cId="2758844202" sldId="463"/>
            <ac:picMk id="9" creationId="{7EB74DE3-ED22-4193-BAEA-28B4C66591D6}"/>
          </ac:picMkLst>
        </pc:picChg>
        <pc:picChg chg="del">
          <ac:chgData name="Emilie Forbes Holmen" userId="eaa28f29-2818-4f10-80b5-d5860db224b8" providerId="ADAL" clId="{58CD0E4E-6702-4A6E-9EEF-DAD53A3ABEF6}" dt="2021-03-10T14:23:08.845" v="37" actId="478"/>
          <ac:picMkLst>
            <pc:docMk/>
            <pc:sldMk cId="2758844202" sldId="463"/>
            <ac:picMk id="12" creationId="{447C6849-55A9-4E7A-8D37-A084EE93FC18}"/>
          </ac:picMkLst>
        </pc:picChg>
      </pc:sldChg>
      <pc:sldChg chg="addSp delSp modSp mod">
        <pc:chgData name="Emilie Forbes Holmen" userId="eaa28f29-2818-4f10-80b5-d5860db224b8" providerId="ADAL" clId="{58CD0E4E-6702-4A6E-9EEF-DAD53A3ABEF6}" dt="2021-03-10T14:27:29.667" v="122" actId="167"/>
        <pc:sldMkLst>
          <pc:docMk/>
          <pc:sldMk cId="304071411" sldId="475"/>
        </pc:sldMkLst>
        <pc:picChg chg="add mod ord">
          <ac:chgData name="Emilie Forbes Holmen" userId="eaa28f29-2818-4f10-80b5-d5860db224b8" providerId="ADAL" clId="{58CD0E4E-6702-4A6E-9EEF-DAD53A3ABEF6}" dt="2021-03-10T14:27:29.667" v="122" actId="167"/>
          <ac:picMkLst>
            <pc:docMk/>
            <pc:sldMk cId="304071411" sldId="475"/>
            <ac:picMk id="6" creationId="{F20F72C9-C523-47B4-906B-AC914F44AA4C}"/>
          </ac:picMkLst>
        </pc:picChg>
        <pc:picChg chg="del">
          <ac:chgData name="Emilie Forbes Holmen" userId="eaa28f29-2818-4f10-80b5-d5860db224b8" providerId="ADAL" clId="{58CD0E4E-6702-4A6E-9EEF-DAD53A3ABEF6}" dt="2021-03-10T14:26:39.722" v="116" actId="478"/>
          <ac:picMkLst>
            <pc:docMk/>
            <pc:sldMk cId="304071411" sldId="475"/>
            <ac:picMk id="9" creationId="{76D23A7B-7564-47D9-A2E1-6BB173DA31A3}"/>
          </ac:picMkLst>
        </pc:picChg>
      </pc:sldChg>
      <pc:sldChg chg="addSp delSp modSp mod">
        <pc:chgData name="Emilie Forbes Holmen" userId="eaa28f29-2818-4f10-80b5-d5860db224b8" providerId="ADAL" clId="{58CD0E4E-6702-4A6E-9EEF-DAD53A3ABEF6}" dt="2021-03-10T14:26:06.722" v="114" actId="20577"/>
        <pc:sldMkLst>
          <pc:docMk/>
          <pc:sldMk cId="4076844821" sldId="479"/>
        </pc:sldMkLst>
        <pc:spChg chg="mod">
          <ac:chgData name="Emilie Forbes Holmen" userId="eaa28f29-2818-4f10-80b5-d5860db224b8" providerId="ADAL" clId="{58CD0E4E-6702-4A6E-9EEF-DAD53A3ABEF6}" dt="2021-03-10T14:26:06.722" v="114" actId="20577"/>
          <ac:spMkLst>
            <pc:docMk/>
            <pc:sldMk cId="4076844821" sldId="479"/>
            <ac:spMk id="3" creationId="{B5B2616C-0E67-4214-BA21-27181796DEBC}"/>
          </ac:spMkLst>
        </pc:spChg>
        <pc:spChg chg="add del mod">
          <ac:chgData name="Emilie Forbes Holmen" userId="eaa28f29-2818-4f10-80b5-d5860db224b8" providerId="ADAL" clId="{58CD0E4E-6702-4A6E-9EEF-DAD53A3ABEF6}" dt="2021-03-10T14:25:15.542" v="48" actId="478"/>
          <ac:spMkLst>
            <pc:docMk/>
            <pc:sldMk cId="4076844821" sldId="479"/>
            <ac:spMk id="6" creationId="{23A2351A-6D70-4E70-8965-A3062E6DA9EC}"/>
          </ac:spMkLst>
        </pc:spChg>
        <pc:picChg chg="add mod">
          <ac:chgData name="Emilie Forbes Holmen" userId="eaa28f29-2818-4f10-80b5-d5860db224b8" providerId="ADAL" clId="{58CD0E4E-6702-4A6E-9EEF-DAD53A3ABEF6}" dt="2021-03-10T14:25:34.549" v="56" actId="1076"/>
          <ac:picMkLst>
            <pc:docMk/>
            <pc:sldMk cId="4076844821" sldId="479"/>
            <ac:picMk id="8" creationId="{58EB3551-DEF8-4B14-B5E2-2134BFDB6762}"/>
          </ac:picMkLst>
        </pc:picChg>
        <pc:picChg chg="del">
          <ac:chgData name="Emilie Forbes Holmen" userId="eaa28f29-2818-4f10-80b5-d5860db224b8" providerId="ADAL" clId="{58CD0E4E-6702-4A6E-9EEF-DAD53A3ABEF6}" dt="2021-03-10T14:25:12.392" v="47" actId="478"/>
          <ac:picMkLst>
            <pc:docMk/>
            <pc:sldMk cId="4076844821" sldId="479"/>
            <ac:picMk id="2052" creationId="{3A76C5F1-98B6-417C-A2E5-B478BBD0C6F7}"/>
          </ac:picMkLst>
        </pc:picChg>
      </pc:sldChg>
      <pc:sldChg chg="modSp add mod modNotesTx">
        <pc:chgData name="Emilie Forbes Holmen" userId="eaa28f29-2818-4f10-80b5-d5860db224b8" providerId="ADAL" clId="{58CD0E4E-6702-4A6E-9EEF-DAD53A3ABEF6}" dt="2021-03-10T14:26:28.513" v="115" actId="1076"/>
        <pc:sldMkLst>
          <pc:docMk/>
          <pc:sldMk cId="2028860584" sldId="480"/>
        </pc:sldMkLst>
        <pc:spChg chg="mod">
          <ac:chgData name="Emilie Forbes Holmen" userId="eaa28f29-2818-4f10-80b5-d5860db224b8" providerId="ADAL" clId="{58CD0E4E-6702-4A6E-9EEF-DAD53A3ABEF6}" dt="2021-03-10T14:21:56.915" v="5" actId="20577"/>
          <ac:spMkLst>
            <pc:docMk/>
            <pc:sldMk cId="2028860584" sldId="480"/>
            <ac:spMk id="6" creationId="{00000000-0000-0000-0000-000000000000}"/>
          </ac:spMkLst>
        </pc:spChg>
        <pc:picChg chg="mod">
          <ac:chgData name="Emilie Forbes Holmen" userId="eaa28f29-2818-4f10-80b5-d5860db224b8" providerId="ADAL" clId="{58CD0E4E-6702-4A6E-9EEF-DAD53A3ABEF6}" dt="2021-03-10T14:26:28.513" v="115" actId="1076"/>
          <ac:picMkLst>
            <pc:docMk/>
            <pc:sldMk cId="2028860584" sldId="480"/>
            <ac:picMk id="9" creationId="{EC7B3718-982F-4E7F-85DA-937EA52714FA}"/>
          </ac:picMkLst>
        </pc:picChg>
      </pc:sldChg>
      <pc:sldMasterChg chg="delSldLayout">
        <pc:chgData name="Emilie Forbes Holmen" userId="eaa28f29-2818-4f10-80b5-d5860db224b8" providerId="ADAL" clId="{58CD0E4E-6702-4A6E-9EEF-DAD53A3ABEF6}" dt="2021-03-10T14:22:35.707" v="13" actId="2696"/>
        <pc:sldMasterMkLst>
          <pc:docMk/>
          <pc:sldMasterMk cId="1751922608" sldId="2147483674"/>
        </pc:sldMasterMkLst>
        <pc:sldLayoutChg chg="del">
          <pc:chgData name="Emilie Forbes Holmen" userId="eaa28f29-2818-4f10-80b5-d5860db224b8" providerId="ADAL" clId="{58CD0E4E-6702-4A6E-9EEF-DAD53A3ABEF6}" dt="2021-03-10T14:22:35.707" v="13" actId="2696"/>
          <pc:sldLayoutMkLst>
            <pc:docMk/>
            <pc:sldMasterMk cId="1751922608" sldId="2147483674"/>
            <pc:sldLayoutMk cId="316643559" sldId="21474836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6A37-291F-4E46-BB73-3B99CE15355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366-02D8-9240-8F65-12E2F8F2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CCD24-79A0-1B45-AEA8-F931F4D6188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FF08-BA74-3E4E-B67B-CFCBDE5D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8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riminering.reddbarna.no/film-det-magiske-klasseromme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riminering.reddbarna.no/film-det-magiske-klasseromme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Redd Barna har gratis undervisningsopplegg om følgende temaer:</a:t>
            </a:r>
          </a:p>
          <a:p>
            <a:pPr marL="171450" indent="-171450">
              <a:buFontTx/>
              <a:buChar char="-"/>
            </a:pPr>
            <a:r>
              <a:rPr lang="nb-NO" dirty="0"/>
              <a:t>Barns rettigheter</a:t>
            </a:r>
          </a:p>
          <a:p>
            <a:pPr marL="171450" indent="-171450">
              <a:buFontTx/>
              <a:buChar char="-"/>
            </a:pPr>
            <a:r>
              <a:rPr lang="nb-NO" dirty="0"/>
              <a:t>FNs </a:t>
            </a:r>
            <a:r>
              <a:rPr lang="nb-NO" dirty="0" err="1"/>
              <a:t>bærekraftsmål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Nettvett</a:t>
            </a:r>
          </a:p>
          <a:p>
            <a:pPr marL="171450" indent="-171450">
              <a:buFontTx/>
              <a:buChar char="-"/>
            </a:pPr>
            <a:r>
              <a:rPr lang="nb-NO" dirty="0"/>
              <a:t>Demokrati og valg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dirty="0"/>
              <a:t>På www.reddbarna.no/skole finner dere oversikt over alt</a:t>
            </a:r>
            <a:r>
              <a:rPr lang="nb-NO" baseline="0" dirty="0"/>
              <a:t> Redd Barna tilbyr skoler. </a:t>
            </a:r>
          </a:p>
          <a:p>
            <a:endParaRPr lang="nb-NO" baseline="0" dirty="0"/>
          </a:p>
          <a:p>
            <a:r>
              <a:rPr lang="nb-NO" baseline="0" dirty="0"/>
              <a:t>Alt vårt materiell er gratis. Materiellet kan lastes ned og/eller bestilles. (det meste materiellet til ungdomsskolen er digitalt)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Målgruppe: 5.-10. trinn 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Digitalt univers hvor elevene lærer om barns rettigheter og FNs </a:t>
            </a:r>
            <a:r>
              <a:rPr lang="nb-NO" dirty="0" err="1"/>
              <a:t>bærekraftsmål</a:t>
            </a:r>
            <a:r>
              <a:rPr lang="nb-NO" dirty="0"/>
              <a:t> gjennom temaene flyktninger, fred, klima, fattig/rik og diskriminering.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Elevene utforsker og lærer igjennom filmer, bildeserier, oppgaver og spill.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Oppfyller kompetansemål i KRLE og samfunnsfag (også naturfag i klimarommet)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Lærerveiledninger kan lastes ned til alle de ulike temarommene.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For å vise dine kollegaer hvordan Det magiske klasserommet fungerer, kan dere eventuelt se denne filmen, som viser rommet Ikke-diskriminering: </a:t>
            </a:r>
            <a:r>
              <a:rPr lang="nb-NO" dirty="0">
                <a:hlinkClick r:id="rId3"/>
              </a:rPr>
              <a:t>https://diskriminering.reddbarna.no/film-det-magiske-klasserommet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Klikk på bildet for å vise hvordan Det magiske klasserommet fungerer. (denne filmen er hentet fra temaet ikke-diskriminering, de andre temaene fungerer på samme måte, men med annet innhold)</a:t>
            </a:r>
          </a:p>
          <a:p>
            <a:endParaRPr lang="nb-NO" dirty="0"/>
          </a:p>
          <a:p>
            <a:r>
              <a:rPr lang="nb-NO" dirty="0">
                <a:hlinkClick r:id="rId3"/>
              </a:rPr>
              <a:t>https://diskriminering.reddbarna.no/film-det-magiske-klasserommet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2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 gjerne frem nettressursen www.reddbarna.no/sesoffline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FF08-BA74-3E4E-B67B-CFCBDE5D9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9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Sett inn dato</a:t>
            </a:r>
            <a:endParaRPr lang="en-US" dirty="0"/>
          </a:p>
        </p:txBody>
      </p:sp>
      <p:pic>
        <p:nvPicPr>
          <p:cNvPr id="10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1" y="303652"/>
            <a:ext cx="1521020" cy="4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1574"/>
            <a:ext cx="9144000" cy="5686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7638" y="147638"/>
            <a:ext cx="8832850" cy="6710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8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910667" y="4233416"/>
            <a:ext cx="2253884" cy="625148"/>
          </a:xfrm>
        </p:spPr>
        <p:txBody>
          <a:bodyPr/>
          <a:lstStyle>
            <a:lvl1pPr>
              <a:defRPr>
                <a:solidFill>
                  <a:srgbClr val="222221"/>
                </a:solidFill>
                <a:latin typeface="Gill Sans Infant Std" pitchFamily="34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ank_you_STC_logo_l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17" y="2113411"/>
            <a:ext cx="4355592" cy="2023872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2514600" y="2209800"/>
            <a:ext cx="4114800" cy="915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ill Sans Infant Std"/>
              <a:cs typeface="Gill Sans Infant Std"/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3255498" y="3125347"/>
            <a:ext cx="3373902" cy="915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ill Sans Infant Std"/>
              <a:cs typeface="Gill Sans Infant Std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3276600" y="2064434"/>
            <a:ext cx="341220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8000" dirty="0">
                <a:latin typeface="Trade Gothic LT Com Cn" panose="020B0806040303020004" pitchFamily="34" charset="0"/>
                <a:cs typeface="Gill Sans Infant Std"/>
              </a:rPr>
              <a:t>TAKK</a:t>
            </a:r>
          </a:p>
        </p:txBody>
      </p:sp>
      <p:pic>
        <p:nvPicPr>
          <p:cNvPr id="8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1523"/>
            <a:ext cx="2456722" cy="6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0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42676" y="2370672"/>
            <a:ext cx="6255472" cy="1583233"/>
          </a:xfrm>
          <a:prstGeom prst="roundRect">
            <a:avLst>
              <a:gd name="adj" fmla="val 855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i="0" dirty="0">
              <a:solidFill>
                <a:srgbClr val="222221"/>
              </a:solidFill>
              <a:latin typeface="TradeGothic LT CondEighteen"/>
              <a:cs typeface="TradeGothic LT CondEighteen"/>
            </a:endParaRPr>
          </a:p>
        </p:txBody>
      </p:sp>
      <p:pic>
        <p:nvPicPr>
          <p:cNvPr id="5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92" y="2562159"/>
            <a:ext cx="4427015" cy="12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8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58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pic>
        <p:nvPicPr>
          <p:cNvPr id="10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1" y="303652"/>
            <a:ext cx="1521020" cy="4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pic>
        <p:nvPicPr>
          <p:cNvPr id="10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1" y="303652"/>
            <a:ext cx="1521020" cy="4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38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05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310836"/>
            <a:ext cx="8282643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8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8" y="2200274"/>
            <a:ext cx="8824750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7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13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2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7638" y="1171574"/>
            <a:ext cx="8832850" cy="51355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634" y="202994"/>
            <a:ext cx="8282640" cy="787605"/>
          </a:xfrm>
        </p:spPr>
        <p:txBody>
          <a:bodyPr>
            <a:noAutofit/>
          </a:bodyPr>
          <a:lstStyle>
            <a:lvl1pPr>
              <a:defRPr sz="48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276127" cy="45479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266700" indent="-266700">
              <a:buClr>
                <a:schemeClr val="tx2"/>
              </a:buClr>
              <a:buFont typeface="Arial"/>
              <a:buChar char="•"/>
              <a:defRPr sz="1800"/>
            </a:lvl2pPr>
            <a:lvl3pPr marL="266700" indent="-266700">
              <a:defRPr sz="1800"/>
            </a:lvl3pPr>
            <a:lvl4pPr marL="266700" indent="-266700">
              <a:buClr>
                <a:schemeClr val="tx2"/>
              </a:buClr>
              <a:buFont typeface="Arial"/>
              <a:buChar char="•"/>
              <a:defRPr sz="1800"/>
            </a:lvl4pPr>
            <a:lvl5pPr marL="266700" indent="-26670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6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51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3997571" cy="4706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09703" y="1600200"/>
            <a:ext cx="3997571" cy="4706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339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132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2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637" y="147638"/>
            <a:ext cx="8837613" cy="615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1554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1574"/>
            <a:ext cx="9144000" cy="5686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7638" y="147638"/>
            <a:ext cx="8832850" cy="6710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83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9455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910667" y="4233416"/>
            <a:ext cx="2253884" cy="625148"/>
          </a:xfrm>
        </p:spPr>
        <p:txBody>
          <a:bodyPr/>
          <a:lstStyle>
            <a:lvl1pPr>
              <a:defRPr>
                <a:solidFill>
                  <a:srgbClr val="222221"/>
                </a:solidFill>
                <a:latin typeface="Gill Sans Infant Std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8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3419061" y="2779652"/>
            <a:ext cx="1413876" cy="470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Infant Std"/>
              <a:ea typeface="+mn-ea"/>
              <a:cs typeface="Gill Sans Infant Std"/>
            </a:endParaRPr>
          </a:p>
        </p:txBody>
      </p:sp>
      <p:sp>
        <p:nvSpPr>
          <p:cNvPr id="6" name="Avrundet rektangel 5"/>
          <p:cNvSpPr/>
          <p:nvPr userDrawn="1"/>
        </p:nvSpPr>
        <p:spPr>
          <a:xfrm>
            <a:off x="2362199" y="2113410"/>
            <a:ext cx="2470737" cy="9637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Infant Std"/>
              <a:ea typeface="+mn-ea"/>
              <a:cs typeface="Gill Sans Infant Std"/>
            </a:endParaRPr>
          </a:p>
        </p:txBody>
      </p:sp>
      <p:sp>
        <p:nvSpPr>
          <p:cNvPr id="3" name="Avrundet rektangel 2"/>
          <p:cNvSpPr/>
          <p:nvPr userDrawn="1"/>
        </p:nvSpPr>
        <p:spPr>
          <a:xfrm>
            <a:off x="3419061" y="3077151"/>
            <a:ext cx="2827752" cy="9637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Infant Std"/>
              <a:ea typeface="+mn-ea"/>
              <a:cs typeface="Gill Sans Infant Std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981200" y="1980080"/>
            <a:ext cx="310740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Trade Gothic LT Com Cn" panose="020B0806040303020004" pitchFamily="34" charset="0"/>
                <a:ea typeface="+mn-ea"/>
                <a:cs typeface="Gill Sans Infant Std"/>
              </a:rPr>
              <a:t>TAKK</a:t>
            </a:r>
          </a:p>
        </p:txBody>
      </p:sp>
      <p:pic>
        <p:nvPicPr>
          <p:cNvPr id="8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02" y="3261523"/>
            <a:ext cx="2272289" cy="6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310836"/>
            <a:ext cx="8282643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8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8" y="2200274"/>
            <a:ext cx="8824750" cy="4106864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8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1442676" y="2370672"/>
            <a:ext cx="6255472" cy="1583233"/>
          </a:xfrm>
          <a:prstGeom prst="roundRect">
            <a:avLst>
              <a:gd name="adj" fmla="val 855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TradeGothic LT CondEighteen"/>
              <a:ea typeface="+mn-ea"/>
              <a:cs typeface="TradeGothic LT CondEighteen"/>
            </a:endParaRPr>
          </a:p>
        </p:txBody>
      </p:sp>
      <p:pic>
        <p:nvPicPr>
          <p:cNvPr id="5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92" y="2562159"/>
            <a:ext cx="4427015" cy="12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96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2409825"/>
            <a:ext cx="3657600" cy="3294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0600" y="2409825"/>
            <a:ext cx="3657600" cy="3294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52246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B3A1DC2D-AF65-4324-8C88-BFC1881A2E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0577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47638" y="1171574"/>
            <a:ext cx="8832850" cy="51355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634" y="202994"/>
            <a:ext cx="8282640" cy="787605"/>
          </a:xfrm>
        </p:spPr>
        <p:txBody>
          <a:bodyPr>
            <a:noAutofit/>
          </a:bodyPr>
          <a:lstStyle>
            <a:lvl1pPr>
              <a:defRPr sz="48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276127" cy="45479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266700" indent="-266700">
              <a:buClr>
                <a:schemeClr val="tx2"/>
              </a:buClr>
              <a:buFont typeface="Arial"/>
              <a:buChar char="•"/>
              <a:defRPr sz="1800"/>
            </a:lvl2pPr>
            <a:lvl3pPr marL="266700" indent="-266700">
              <a:defRPr sz="1800"/>
            </a:lvl3pPr>
            <a:lvl4pPr marL="266700" indent="-266700">
              <a:buClr>
                <a:schemeClr val="tx2"/>
              </a:buClr>
              <a:buFont typeface="Arial"/>
              <a:buChar char="•"/>
              <a:defRPr sz="1800"/>
            </a:lvl4pPr>
            <a:lvl5pPr marL="266700" indent="-266700">
              <a:defRPr sz="18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637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3997571" cy="47069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09703" y="1600200"/>
            <a:ext cx="3997571" cy="47069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276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Rediger Footer og velg "Apply to All" under "Header &amp; Footer" under fanen "Insert"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637" y="147638"/>
            <a:ext cx="8837613" cy="6159500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47" y="1600200"/>
            <a:ext cx="8276127" cy="4706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991" y="6441019"/>
            <a:ext cx="158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nb-NO"/>
              <a:t>Sett inn dato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22" y="6441019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nb-NO"/>
              <a:t>Rediger Footer og velg "Apply to All" under "Header &amp; Footer" under fanen "Insert"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0310" y="6441019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core_lin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6" y="1124217"/>
            <a:ext cx="8305800" cy="57912"/>
          </a:xfrm>
          <a:prstGeom prst="rect">
            <a:avLst/>
          </a:prstGeom>
        </p:spPr>
      </p:pic>
      <p:pic>
        <p:nvPicPr>
          <p:cNvPr id="1027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62" r:id="rId6"/>
    <p:sldLayoutId id="2147483663" r:id="rId7"/>
    <p:sldLayoutId id="2147483655" r:id="rId8"/>
    <p:sldLayoutId id="2147483669" r:id="rId9"/>
    <p:sldLayoutId id="2147483670" r:id="rId10"/>
    <p:sldLayoutId id="2147483671" r:id="rId11"/>
    <p:sldLayoutId id="2147483672" r:id="rId12"/>
    <p:sldLayoutId id="2147483667" r:id="rId13"/>
    <p:sldLayoutId id="2147483673" r:id="rId14"/>
    <p:sldLayoutId id="2147483695" r:id="rId15"/>
    <p:sldLayoutId id="214748369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1"/>
          </a:solidFill>
          <a:latin typeface="Gill Sans Infant Std"/>
          <a:ea typeface="+mj-ea"/>
          <a:cs typeface="Gill Sans Infant St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i="0" kern="1200">
          <a:solidFill>
            <a:schemeClr val="tx2"/>
          </a:solidFill>
          <a:latin typeface="Gill Sans Infant Std"/>
          <a:ea typeface="+mn-ea"/>
          <a:cs typeface="Gill Sans Infant Std"/>
        </a:defRPr>
      </a:lvl1pPr>
      <a:lvl2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2pPr>
      <a:lvl3pPr marL="266700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3pPr>
      <a:lvl4pPr marL="541338" indent="-2746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3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4pPr>
      <a:lvl5pPr marL="808038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47" y="1600200"/>
            <a:ext cx="8276127" cy="4706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991" y="6441019"/>
            <a:ext cx="158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Sett inn dato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22" y="6441019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t>Rediger Footer og velg "Apply to All" under "Header &amp; Footer" under fanen "Insert"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0310" y="6441019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core_lin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6" y="1124217"/>
            <a:ext cx="8305800" cy="57912"/>
          </a:xfrm>
          <a:prstGeom prst="rect">
            <a:avLst/>
          </a:prstGeom>
        </p:spPr>
      </p:pic>
      <p:pic>
        <p:nvPicPr>
          <p:cNvPr id="1027" name="Picture 3" descr="Z:\Redd Barna\2016\logofiler\ReddB_Logo_Horiz_ColPos_RGB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6425702"/>
            <a:ext cx="1403189" cy="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0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1"/>
          </a:solidFill>
          <a:latin typeface="Gill Sans Infant Std"/>
          <a:ea typeface="+mj-ea"/>
          <a:cs typeface="Gill Sans Infant St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i="0" kern="1200">
          <a:solidFill>
            <a:schemeClr val="tx2"/>
          </a:solidFill>
          <a:latin typeface="Gill Sans Infant Std"/>
          <a:ea typeface="+mn-ea"/>
          <a:cs typeface="Gill Sans Infant Std"/>
        </a:defRPr>
      </a:lvl1pPr>
      <a:lvl2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2pPr>
      <a:lvl3pPr marL="266700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3pPr>
      <a:lvl4pPr marL="541338" indent="-2746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3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4pPr>
      <a:lvl5pPr marL="808038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barna.no/sko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barna.no/klasser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riminering.reddbarna.no/film-det-magiske-klasseromm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er.reddbarna.no/sesofflin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rnasvalg.reddbarna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F20F72C9-C523-47B4-906B-AC914F44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81" y="2602077"/>
            <a:ext cx="4896069" cy="32637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EB67CE8-0FB6-410C-95BA-D720F82E8C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Redd </a:t>
            </a:r>
            <a:r>
              <a:rPr lang="en-US" dirty="0" err="1"/>
              <a:t>Barnas</a:t>
            </a:r>
            <a:r>
              <a:rPr lang="en-US" dirty="0"/>
              <a:t> </a:t>
            </a:r>
            <a:r>
              <a:rPr lang="en-US" dirty="0" err="1"/>
              <a:t>undervisningsmateriell</a:t>
            </a:r>
            <a:br>
              <a:rPr lang="en-US" dirty="0"/>
            </a:br>
            <a:r>
              <a:rPr lang="en-US" sz="4000" dirty="0"/>
              <a:t>8.-10. </a:t>
            </a:r>
            <a:r>
              <a:rPr lang="en-US" sz="4000" dirty="0" err="1"/>
              <a:t>trinn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479E99-31BB-4364-88B6-4236D6C7EC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148" y="2636912"/>
            <a:ext cx="5364088" cy="2648846"/>
          </a:xfrm>
        </p:spPr>
        <p:txBody>
          <a:bodyPr/>
          <a:lstStyle/>
          <a:p>
            <a:r>
              <a:rPr lang="nb-NO" dirty="0"/>
              <a:t>Lær om</a:t>
            </a:r>
          </a:p>
          <a:p>
            <a:pPr marL="285750" indent="-285750">
              <a:buFontTx/>
              <a:buChar char="-"/>
            </a:pPr>
            <a:r>
              <a:rPr lang="nb-NO" dirty="0"/>
              <a:t>Barns rettigheter</a:t>
            </a:r>
          </a:p>
          <a:p>
            <a:pPr marL="285750" indent="-285750">
              <a:buFontTx/>
              <a:buChar char="-"/>
            </a:pPr>
            <a:r>
              <a:rPr lang="nb-NO" dirty="0"/>
              <a:t>FNs </a:t>
            </a:r>
            <a:r>
              <a:rPr lang="nb-NO" dirty="0" err="1"/>
              <a:t>Bærekraftsmål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Nettvett</a:t>
            </a:r>
          </a:p>
          <a:p>
            <a:pPr marL="285750" indent="-285750">
              <a:buFontTx/>
              <a:buChar char="-"/>
            </a:pPr>
            <a:r>
              <a:rPr lang="nb-NO" dirty="0"/>
              <a:t>Demokrati og valg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751AE3-F91E-4641-9B6A-103AB7DBA1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69300" y="6440488"/>
            <a:ext cx="774700" cy="365125"/>
          </a:xfrm>
        </p:spPr>
        <p:txBody>
          <a:bodyPr/>
          <a:lstStyle/>
          <a:p>
            <a:fld id="{C3FDE51E-0052-334C-A4B2-C567FE9F326F}" type="slidenum">
              <a:rPr lang="en-US" smtClean="0"/>
              <a:t>1</a:t>
            </a:fld>
            <a:endParaRPr lang="en-US" dirty="0"/>
          </a:p>
        </p:txBody>
      </p:sp>
      <p:pic>
        <p:nvPicPr>
          <p:cNvPr id="10" name="Picture 7" descr="Red_circle.png">
            <a:extLst>
              <a:ext uri="{FF2B5EF4-FFF2-40B4-BE49-F238E27FC236}">
                <a16:creationId xmlns:a16="http://schemas.microsoft.com/office/drawing/2014/main" id="{278EA392-BC32-407B-B9A5-69BE7E7D3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375" y="2192778"/>
            <a:ext cx="4166477" cy="42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/>
          <a:p>
            <a:r>
              <a:rPr lang="nb-NO" dirty="0"/>
              <a:t>www.reddbarna.no/skole</a:t>
            </a:r>
          </a:p>
        </p:txBody>
      </p:sp>
      <p:pic>
        <p:nvPicPr>
          <p:cNvPr id="9" name="Bilde 8">
            <a:hlinkClick r:id="rId3"/>
            <a:extLst>
              <a:ext uri="{FF2B5EF4-FFF2-40B4-BE49-F238E27FC236}">
                <a16:creationId xmlns:a16="http://schemas.microsoft.com/office/drawing/2014/main" id="{EC7B3718-982F-4E7F-85DA-937EA5271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45" y="2064562"/>
            <a:ext cx="5548410" cy="449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86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81E4BFB-CC28-4E05-83E5-B785D57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Det magiske klasserommet</a:t>
            </a:r>
          </a:p>
        </p:txBody>
      </p:sp>
      <p:pic>
        <p:nvPicPr>
          <p:cNvPr id="10" name="Plassholder for innhold 9" descr="Et bilde som inneholder tallerken, kake, bord, sitter&#10;&#10;Automatisk generert beskrivelse">
            <a:hlinkClick r:id="rId3"/>
            <a:extLst>
              <a:ext uri="{FF2B5EF4-FFF2-40B4-BE49-F238E27FC236}">
                <a16:creationId xmlns:a16="http://schemas.microsoft.com/office/drawing/2014/main" id="{04CA67B3-8E7C-4BBC-B1D8-6064C894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800" y="1955006"/>
            <a:ext cx="3997325" cy="3997325"/>
          </a:xfr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43F7EA5-FAFA-4A40-B2D3-99FEF2351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z="2400" dirty="0"/>
              <a:t>Lær om barns rettigheter og FNs </a:t>
            </a:r>
            <a:r>
              <a:rPr lang="nb-NO" sz="2400" dirty="0" err="1"/>
              <a:t>bærekraftsmål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897F5FD-3921-42F6-99A5-E0C9CD3464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48056" y="1634433"/>
            <a:ext cx="3997571" cy="4706938"/>
          </a:xfrm>
        </p:spPr>
        <p:txBody>
          <a:bodyPr/>
          <a:lstStyle/>
          <a:p>
            <a:r>
              <a:rPr lang="nb-NO" sz="2000" b="0" dirty="0">
                <a:solidFill>
                  <a:schemeClr val="tx1"/>
                </a:solidFill>
              </a:rPr>
              <a:t>Interaktivt undervisningsopplegg med fem ulike temarom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chemeClr val="tx1"/>
                </a:solidFill>
              </a:rPr>
              <a:t>Ikke-diskriminering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chemeClr val="tx1"/>
                </a:solidFill>
              </a:rPr>
              <a:t>Flyktninger</a:t>
            </a:r>
            <a:endParaRPr lang="nb-NO" sz="17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chemeClr val="tx1"/>
                </a:solidFill>
              </a:rPr>
              <a:t>Fattig/rik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chemeClr val="tx1"/>
                </a:solidFill>
              </a:rPr>
              <a:t>Klima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chemeClr val="tx1"/>
                </a:solidFill>
              </a:rPr>
              <a:t>Fred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b="0" dirty="0">
              <a:solidFill>
                <a:schemeClr val="tx1"/>
              </a:solidFill>
            </a:endParaRPr>
          </a:p>
          <a:p>
            <a:r>
              <a:rPr lang="nb-NO" sz="2000" b="0" dirty="0">
                <a:solidFill>
                  <a:schemeClr val="tx1"/>
                </a:solidFill>
              </a:rPr>
              <a:t>Oppfyller kompetansemål i samfunnsfag, KRLE og naturfag</a:t>
            </a:r>
          </a:p>
          <a:p>
            <a:r>
              <a:rPr lang="nb-NO" sz="2000" b="0" dirty="0">
                <a:solidFill>
                  <a:schemeClr val="tx1"/>
                </a:solidFill>
              </a:rPr>
              <a:t>Lærerveiledninger kan lastes ned til alle de ulike temaene. </a:t>
            </a:r>
          </a:p>
        </p:txBody>
      </p:sp>
    </p:spTree>
    <p:extLst>
      <p:ext uri="{BB962C8B-B14F-4D97-AF65-F5344CB8AC3E}">
        <p14:creationId xmlns:p14="http://schemas.microsoft.com/office/powerpoint/2010/main" val="411005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2A2230F-6527-43BE-AF81-D9E7EABE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lassholder for bilde 3">
            <a:hlinkClick r:id="rId3"/>
            <a:extLst>
              <a:ext uri="{FF2B5EF4-FFF2-40B4-BE49-F238E27FC236}">
                <a16:creationId xmlns:a16="http://schemas.microsoft.com/office/drawing/2014/main" id="{9F862CBE-14E9-47BF-A2FC-EF778BE10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656" b="-1"/>
          <a:stretch/>
        </p:blipFill>
        <p:spPr>
          <a:xfrm>
            <a:off x="431147" y="1600200"/>
            <a:ext cx="8276127" cy="4706938"/>
          </a:xfrm>
          <a:prstGeom prst="rect">
            <a:avLst/>
          </a:prstGeom>
          <a:noFill/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A42C141-873D-48C9-9026-3020788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310" y="6441019"/>
            <a:ext cx="773723" cy="365125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D0327B2-9AE5-4F85-8B51-8815A3B76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7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960FF0-FA97-45AE-AC65-69387FDB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Nettvettmateriell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8AE31B-B49D-4F5A-AEC0-A50A7CFC8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47" y="1600200"/>
            <a:ext cx="4350405" cy="4706938"/>
          </a:xfrm>
        </p:spPr>
        <p:txBody>
          <a:bodyPr/>
          <a:lstStyle/>
          <a:p>
            <a:r>
              <a:rPr lang="nb-NO" dirty="0"/>
              <a:t>Sees offline?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chemeClr val="tx1"/>
                </a:solidFill>
              </a:rPr>
              <a:t>Nettressurs med caser og refleksjonsspørsmål til bruk i klasserommet om temaer som kjærlighet, seksualitet og elevenes kommunikasjon på nett og mobil</a:t>
            </a:r>
            <a:r>
              <a:rPr lang="nb-NO" dirty="0">
                <a:solidFill>
                  <a:schemeClr val="tx1"/>
                </a:solidFill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chemeClr val="tx1"/>
                </a:solidFill>
                <a:hlinkClick r:id="rId3"/>
              </a:rPr>
              <a:t>https://historier.reddbarna.no/sesoffline/</a:t>
            </a:r>
            <a:r>
              <a:rPr lang="nb-NO" b="0" dirty="0">
                <a:solidFill>
                  <a:schemeClr val="tx1"/>
                </a:solidFill>
              </a:rPr>
              <a:t> </a:t>
            </a:r>
          </a:p>
          <a:p>
            <a:endParaRPr lang="nb-NO" b="0" dirty="0">
              <a:solidFill>
                <a:schemeClr val="tx1"/>
              </a:solidFill>
            </a:endParaRPr>
          </a:p>
          <a:p>
            <a:r>
              <a:rPr lang="nb-NO" dirty="0"/>
              <a:t>Snakk med oss!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chemeClr val="tx1"/>
                </a:solidFill>
              </a:rPr>
              <a:t>Digital håndbok til foreldre om hvordan samtale med barn og unge om kroppspress, nakenbilder og pornografi på nettet.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7C6AB8-66C2-43D5-9975-004CF07E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5</a:t>
            </a:fld>
            <a:endParaRPr lang="en-US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2C9D3AB-AB29-46DE-BC3E-5B473D1C0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286" y="709895"/>
            <a:ext cx="8282151" cy="36353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Elevene lærer om trygg og ansvarlig nettbruk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E675619-A765-4567-8A77-1EAA6B7EA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13" y="4033816"/>
            <a:ext cx="3851920" cy="18830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EB74DE3-ED22-4193-BAEA-28B4C6659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113" y="1606900"/>
            <a:ext cx="3851920" cy="16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322C38-EBC2-400D-A352-3B7E351A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Nettvettmateriell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B2616C-0E67-4214-BA21-27181796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47" y="1600200"/>
            <a:ext cx="4404807" cy="4706938"/>
          </a:xfrm>
        </p:spPr>
        <p:txBody>
          <a:bodyPr/>
          <a:lstStyle/>
          <a:p>
            <a:r>
              <a:rPr lang="nb-NO" dirty="0"/>
              <a:t>Nettvettregler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chemeClr val="tx1"/>
                </a:solidFill>
              </a:rPr>
              <a:t>Plakat med nettvettregler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</a:endParaRPr>
          </a:p>
          <a:p>
            <a:endParaRPr lang="nb-NO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</a:endParaRPr>
          </a:p>
          <a:p>
            <a:r>
              <a:rPr lang="nb-NO" dirty="0"/>
              <a:t>Plakat med råd fra 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chemeClr val="tx1"/>
                </a:solidFill>
              </a:rPr>
              <a:t>Plakat med 5 råd fra ungdom til andre ungdom om å forebygge uønsket deling av nakenbilder.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6305385-9EE6-4F48-92EE-BA4AEA9B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2D87DA-2834-4CB7-AC18-664344795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Elevene lærer om trygg og ansvarlig nettbruk</a:t>
            </a:r>
          </a:p>
          <a:p>
            <a:endParaRPr lang="nb-NO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4385646-9B00-42DF-A51F-0E2E89F9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54" y="4000447"/>
            <a:ext cx="3997325" cy="26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58EB3551-DEF8-4B14-B5E2-2134BFDB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482322"/>
            <a:ext cx="3423260" cy="25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EA6AEF-57D2-4791-B3DF-3F12FF43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Barnas 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50E275-FA03-496D-BED2-7A1735B0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47" y="1600200"/>
            <a:ext cx="5148965" cy="4706938"/>
          </a:xfrm>
        </p:spPr>
        <p:txBody>
          <a:bodyPr/>
          <a:lstStyle/>
          <a:p>
            <a:r>
              <a:rPr lang="nb-NO" dirty="0"/>
              <a:t>Barnas Valg er en digital undervisningsressurs om demokrati og valg. </a:t>
            </a:r>
          </a:p>
          <a:p>
            <a:endParaRPr lang="nb-NO" dirty="0"/>
          </a:p>
          <a:p>
            <a:r>
              <a:rPr lang="nb-NO" b="0" dirty="0">
                <a:solidFill>
                  <a:schemeClr val="tx1"/>
                </a:solidFill>
              </a:rPr>
              <a:t>Når det er stortingsvalg eller lokalvalg i Norge er alt innhold på Barnas valg knyttet opp mot inneværende valg, og elevene kan ta «barnas </a:t>
            </a:r>
            <a:r>
              <a:rPr lang="nb-NO" b="0" dirty="0" err="1">
                <a:solidFill>
                  <a:schemeClr val="tx1"/>
                </a:solidFill>
              </a:rPr>
              <a:t>valgomat</a:t>
            </a:r>
            <a:r>
              <a:rPr lang="nb-NO" b="0" dirty="0">
                <a:solidFill>
                  <a:schemeClr val="tx1"/>
                </a:solidFill>
              </a:rPr>
              <a:t>» og avgi sin stemme i «Barnas valg»</a:t>
            </a:r>
          </a:p>
          <a:p>
            <a:endParaRPr lang="nb-NO" b="0" dirty="0">
              <a:solidFill>
                <a:schemeClr val="tx1"/>
              </a:solidFill>
            </a:endParaRPr>
          </a:p>
          <a:p>
            <a:r>
              <a:rPr lang="nb-NO" b="0" dirty="0">
                <a:solidFill>
                  <a:schemeClr val="tx1"/>
                </a:solidFill>
              </a:rPr>
              <a:t>Utenom valgår endres innholdet til en mer generell demokratiopplæring. Skal du undervise om og for demokrati utenom valgår, kan du finne nyttige filmer og undervisningsopplegg på siden.</a:t>
            </a:r>
          </a:p>
          <a:p>
            <a:endParaRPr lang="nb-NO" b="0" dirty="0">
              <a:solidFill>
                <a:schemeClr val="tx1"/>
              </a:solidFill>
            </a:endParaRPr>
          </a:p>
          <a:p>
            <a:r>
              <a:rPr lang="nb-NO" b="0" dirty="0">
                <a:solidFill>
                  <a:schemeClr val="tx1"/>
                </a:solidFill>
              </a:rPr>
              <a:t>Alt materiell er knyttet opp mot kompetansemål i samfunnsfag.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1DC7A4-3F3C-41F3-B902-BB3E459D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DE51E-0052-334C-A4B2-C567FE9F32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Gill Sans Infant Std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Gill Sans Infant Std"/>
              <a:ea typeface="+mn-ea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D88F12-0977-44EF-862E-33445EB8D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https://barnasvalg.reddbarna.no/</a:t>
            </a:r>
            <a:endParaRPr lang="nb-NO" dirty="0"/>
          </a:p>
        </p:txBody>
      </p:sp>
      <p:pic>
        <p:nvPicPr>
          <p:cNvPr id="2050" name="Picture 2" descr="https://reddbarna.no/case-study-module12?pid=RB-CaseStudyModule-Image3&amp;r_n_d=542557_">
            <a:extLst>
              <a:ext uri="{FF2B5EF4-FFF2-40B4-BE49-F238E27FC236}">
                <a16:creationId xmlns:a16="http://schemas.microsoft.com/office/drawing/2014/main" id="{F4EDB4EA-25B1-4A45-B815-A8DB4669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46" y="2023334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54478"/>
      </p:ext>
    </p:extLst>
  </p:cSld>
  <p:clrMapOvr>
    <a:masterClrMapping/>
  </p:clrMapOvr>
</p:sld>
</file>

<file path=ppt/theme/theme1.xml><?xml version="1.0" encoding="utf-8"?>
<a:theme xmlns:a="http://schemas.openxmlformats.org/drawingml/2006/main" name="STC_Template_APR16">
  <a:themeElements>
    <a:clrScheme name="Save the Children 1">
      <a:dk1>
        <a:srgbClr val="222221"/>
      </a:dk1>
      <a:lt1>
        <a:srgbClr val="FFFFFF"/>
      </a:lt1>
      <a:dk2>
        <a:srgbClr val="F20F0E"/>
      </a:dk2>
      <a:lt2>
        <a:srgbClr val="D1CCBD"/>
      </a:lt2>
      <a:accent1>
        <a:srgbClr val="9A3324"/>
      </a:accent1>
      <a:accent2>
        <a:srgbClr val="FF4C02"/>
      </a:accent2>
      <a:accent3>
        <a:srgbClr val="F2A900"/>
      </a:accent3>
      <a:accent4>
        <a:srgbClr val="009CA6"/>
      </a:accent4>
      <a:accent5>
        <a:srgbClr val="F31512"/>
      </a:accent5>
      <a:accent6>
        <a:srgbClr val="D1CCBD"/>
      </a:accent6>
      <a:hlink>
        <a:srgbClr val="9A3324"/>
      </a:hlink>
      <a:folHlink>
        <a:srgbClr val="FF4C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Gill Sans Infant Std"/>
            <a:cs typeface="Gill Sans Infant St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500" dirty="0" smtClean="0">
            <a:latin typeface="Gill Sans Infant Std"/>
            <a:cs typeface="Gill Sans Infant St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mal 2016.potx" id="{1964A521-7991-4974-8652-F5884B1E51B2}" vid="{3F271BF4-A2AF-4F3B-90A3-A8A0CA13D431}"/>
    </a:ext>
  </a:extLst>
</a:theme>
</file>

<file path=ppt/theme/theme2.xml><?xml version="1.0" encoding="utf-8"?>
<a:theme xmlns:a="http://schemas.openxmlformats.org/drawingml/2006/main" name="1_STC_Template_APR16">
  <a:themeElements>
    <a:clrScheme name="Save the Children 1">
      <a:dk1>
        <a:srgbClr val="222221"/>
      </a:dk1>
      <a:lt1>
        <a:srgbClr val="FFFFFF"/>
      </a:lt1>
      <a:dk2>
        <a:srgbClr val="F20F0E"/>
      </a:dk2>
      <a:lt2>
        <a:srgbClr val="D1CCBD"/>
      </a:lt2>
      <a:accent1>
        <a:srgbClr val="9A3324"/>
      </a:accent1>
      <a:accent2>
        <a:srgbClr val="FF4C02"/>
      </a:accent2>
      <a:accent3>
        <a:srgbClr val="F2A900"/>
      </a:accent3>
      <a:accent4>
        <a:srgbClr val="009CA6"/>
      </a:accent4>
      <a:accent5>
        <a:srgbClr val="F31512"/>
      </a:accent5>
      <a:accent6>
        <a:srgbClr val="D1CCBD"/>
      </a:accent6>
      <a:hlink>
        <a:srgbClr val="9A3324"/>
      </a:hlink>
      <a:folHlink>
        <a:srgbClr val="FF4C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Gill Sans Infant Std"/>
            <a:cs typeface="Gill Sans Infant St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500" dirty="0" smtClean="0">
            <a:latin typeface="Gill Sans Infant Std"/>
            <a:cs typeface="Gill Sans Infant St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mal 2016.potx" id="{1964A521-7991-4974-8652-F5884B1E51B2}" vid="{79EB6570-ACE7-4ED3-BB80-454DFCF011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b0ff32-3ea1-4c7d-960f-c5a0e79089a1">
      <UserInfo>
        <DisplayName>Guro Bakke Håndlykken</DisplayName>
        <AccountId>95</AccountId>
        <AccountType/>
      </UserInfo>
      <UserInfo>
        <DisplayName>Lene Moen Vik</DisplayName>
        <AccountId>259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A56B76B38C14BB8B9D51CCD08000B" ma:contentTypeVersion="12" ma:contentTypeDescription="Create a new document." ma:contentTypeScope="" ma:versionID="78eab6b188571fd7a5288a74747a35d9">
  <xsd:schema xmlns:xsd="http://www.w3.org/2001/XMLSchema" xmlns:xs="http://www.w3.org/2001/XMLSchema" xmlns:p="http://schemas.microsoft.com/office/2006/metadata/properties" xmlns:ns3="e884366d-3dd0-4e49-92c6-cc705754066a" xmlns:ns4="34b0ff32-3ea1-4c7d-960f-c5a0e79089a1" targetNamespace="http://schemas.microsoft.com/office/2006/metadata/properties" ma:root="true" ma:fieldsID="b5642cc93ae3684c4f4bdbfcaae65f50" ns3:_="" ns4:_="">
    <xsd:import namespace="e884366d-3dd0-4e49-92c6-cc705754066a"/>
    <xsd:import namespace="34b0ff32-3ea1-4c7d-960f-c5a0e79089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366d-3dd0-4e49-92c6-cc7057540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ff32-3ea1-4c7d-960f-c5a0e79089a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37998-E2D0-4E83-BAF5-10CD0697E6A5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e884366d-3dd0-4e49-92c6-cc705754066a"/>
    <ds:schemaRef ds:uri="http://schemas.microsoft.com/office/infopath/2007/PartnerControls"/>
    <ds:schemaRef ds:uri="34b0ff32-3ea1-4c7d-960f-c5a0e79089a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D3C498-5356-4827-8BBB-8938072F6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4366d-3dd0-4e49-92c6-cc705754066a"/>
    <ds:schemaRef ds:uri="34b0ff32-3ea1-4c7d-960f-c5a0e7908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DA9280-2C99-4B18-8446-5B41E0E8A2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491</Words>
  <Application>Microsoft Office PowerPoint</Application>
  <PresentationFormat>Skjermfremvisning (4:3)</PresentationFormat>
  <Paragraphs>79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Arial</vt:lpstr>
      <vt:lpstr>Calibri</vt:lpstr>
      <vt:lpstr>Gill Sans Infant MT</vt:lpstr>
      <vt:lpstr>Gill Sans Infant Std</vt:lpstr>
      <vt:lpstr>Gill Sans MT</vt:lpstr>
      <vt:lpstr>Trade Gothic LT Com Cn</vt:lpstr>
      <vt:lpstr>TradeGothic LT CondEighteen</vt:lpstr>
      <vt:lpstr>STC_Template_APR16</vt:lpstr>
      <vt:lpstr>1_STC_Template_APR16</vt:lpstr>
      <vt:lpstr>Redd Barnas undervisningsmateriell 8.-10. trinn </vt:lpstr>
      <vt:lpstr>www.reddbarna.no/skole</vt:lpstr>
      <vt:lpstr>Det magiske klasserommet</vt:lpstr>
      <vt:lpstr>PowerPoint-presentasjon</vt:lpstr>
      <vt:lpstr>Nettvettmateriell</vt:lpstr>
      <vt:lpstr>Nettvettmateriell</vt:lpstr>
      <vt:lpstr>Barnas valg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 Barnas undervisningsmateriell 8.-10. trinn </dc:title>
  <dc:creator>Emilie Forbes Holmen</dc:creator>
  <cp:lastModifiedBy>Emilie Forbes Holmen</cp:lastModifiedBy>
  <cp:revision>2</cp:revision>
  <dcterms:created xsi:type="dcterms:W3CDTF">2020-08-06T14:04:01Z</dcterms:created>
  <dcterms:modified xsi:type="dcterms:W3CDTF">2021-03-10T14:27:38Z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0x010100D64A56B76B38C14BB8B9D51CCD08000B</vt:lpwstr>
  </property>
</Properties>
</file>